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</p:sldIdLst>
  <p:sldSz cx="7772400" cy="100584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59" d="100"/>
          <a:sy n="59" d="100"/>
        </p:scale>
        <p:origin x="242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948B-B49B-4EC2-85D6-951374F3DC32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6A616-F420-4311-A73A-5C862EF83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064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948B-B49B-4EC2-85D6-951374F3DC32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6A616-F420-4311-A73A-5C862EF83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182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948B-B49B-4EC2-85D6-951374F3DC32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6A616-F420-4311-A73A-5C862EF83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078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948B-B49B-4EC2-85D6-951374F3DC32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6A616-F420-4311-A73A-5C862EF83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234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948B-B49B-4EC2-85D6-951374F3DC32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6A616-F420-4311-A73A-5C862EF83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195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948B-B49B-4EC2-85D6-951374F3DC32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6A616-F420-4311-A73A-5C862EF83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571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948B-B49B-4EC2-85D6-951374F3DC32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6A616-F420-4311-A73A-5C862EF83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988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948B-B49B-4EC2-85D6-951374F3DC32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6A616-F420-4311-A73A-5C862EF83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52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948B-B49B-4EC2-85D6-951374F3DC32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6A616-F420-4311-A73A-5C862EF83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712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948B-B49B-4EC2-85D6-951374F3DC32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6A616-F420-4311-A73A-5C862EF83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385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948B-B49B-4EC2-85D6-951374F3DC32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6A616-F420-4311-A73A-5C862EF83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959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B948B-B49B-4EC2-85D6-951374F3DC32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6A616-F420-4311-A73A-5C862EF83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769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Fernajo@boe.richmond@k12.ga.u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F29325-FFFA-4355-B0BB-D9E850F8F9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7772399" cy="10058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30714C-A52F-4EF3-A91F-B7097A3B9E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8" t="10339" r="278" b="25327"/>
          <a:stretch/>
        </p:blipFill>
        <p:spPr>
          <a:xfrm>
            <a:off x="285750" y="876300"/>
            <a:ext cx="3429000" cy="3309032"/>
          </a:xfrm>
          <a:prstGeom prst="ellipse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61F266-57D0-4CFC-AB33-F4999496B5C2}"/>
              </a:ext>
            </a:extLst>
          </p:cNvPr>
          <p:cNvSpPr txBox="1"/>
          <p:nvPr/>
        </p:nvSpPr>
        <p:spPr>
          <a:xfrm>
            <a:off x="371475" y="4780225"/>
            <a:ext cx="3257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latin typeface="Century Gothic" panose="020B0502020202020204" pitchFamily="34" charset="0"/>
              </a:rPr>
              <a:t>A Few of my Favorite Things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8206CB-3D2C-45B1-9657-24EF7FF79212}"/>
              </a:ext>
            </a:extLst>
          </p:cNvPr>
          <p:cNvSpPr txBox="1"/>
          <p:nvPr/>
        </p:nvSpPr>
        <p:spPr>
          <a:xfrm>
            <a:off x="4173039" y="4916473"/>
            <a:ext cx="2990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latin typeface="Century Gothic" panose="020B0502020202020204" pitchFamily="34" charset="0"/>
              </a:rPr>
              <a:t>About Mrs. Fernandes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4FA26B-308D-40BD-AC38-FCDC08130972}"/>
              </a:ext>
            </a:extLst>
          </p:cNvPr>
          <p:cNvSpPr txBox="1"/>
          <p:nvPr/>
        </p:nvSpPr>
        <p:spPr>
          <a:xfrm>
            <a:off x="457200" y="7435617"/>
            <a:ext cx="3257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latin typeface="Century Gothic" panose="020B0502020202020204" pitchFamily="34" charset="0"/>
              </a:rPr>
              <a:t>Contact Info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85D497-61BE-456B-B1AA-C6DEA33617B6}"/>
              </a:ext>
            </a:extLst>
          </p:cNvPr>
          <p:cNvSpPr txBox="1"/>
          <p:nvPr/>
        </p:nvSpPr>
        <p:spPr>
          <a:xfrm>
            <a:off x="213630" y="7866826"/>
            <a:ext cx="37446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entury Gothic" panose="020B0502020202020204" pitchFamily="34" charset="0"/>
              </a:rPr>
              <a:t>Email </a:t>
            </a:r>
            <a:r>
              <a:rPr lang="en-US" sz="1600" dirty="0">
                <a:latin typeface="Century Gothic" panose="020B0502020202020204" pitchFamily="34" charset="0"/>
                <a:hlinkClick r:id="rId4"/>
              </a:rPr>
              <a:t>Fernajo@boe.richmond@k12.ga.us</a:t>
            </a:r>
            <a:endParaRPr lang="en-US" sz="1600" dirty="0">
              <a:latin typeface="Century Gothic" panose="020B0502020202020204" pitchFamily="34" charset="0"/>
            </a:endParaRPr>
          </a:p>
          <a:p>
            <a:pPr algn="ctr"/>
            <a:endParaRPr lang="en-US" sz="800" dirty="0">
              <a:latin typeface="Century Gothic" panose="020B0502020202020204" pitchFamily="34" charset="0"/>
            </a:endParaRPr>
          </a:p>
          <a:p>
            <a:pPr algn="ctr"/>
            <a:r>
              <a:rPr lang="en-US" sz="1600" dirty="0">
                <a:latin typeface="Century Gothic" panose="020B0502020202020204" pitchFamily="34" charset="0"/>
              </a:rPr>
              <a:t>I will also be adding everyone by phone number to Class Dojo! </a:t>
            </a:r>
          </a:p>
          <a:p>
            <a:pPr algn="ctr"/>
            <a:endParaRPr lang="en-US" sz="1600" dirty="0"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42263A-BF30-4130-93F2-7ED63F4AF4DF}"/>
              </a:ext>
            </a:extLst>
          </p:cNvPr>
          <p:cNvSpPr txBox="1"/>
          <p:nvPr/>
        </p:nvSpPr>
        <p:spPr>
          <a:xfrm>
            <a:off x="4244342" y="5368835"/>
            <a:ext cx="28226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entury Gothic" panose="020B0502020202020204" pitchFamily="34" charset="0"/>
              </a:rPr>
              <a:t>Hi! My name is Ms. Fernandes, I am so excited to be your first-grade teacher this year! I graduated from Lander University with a bachelor degree in Early Education! This will be my first-year teaching! We are going to have so many awesome adventures this year! I can’t wait to get to know both you and your student! This year</a:t>
            </a:r>
          </a:p>
          <a:p>
            <a:pPr algn="ctr"/>
            <a:r>
              <a:rPr lang="en-US" sz="1600" dirty="0">
                <a:latin typeface="Century Gothic" panose="020B0502020202020204" pitchFamily="34" charset="0"/>
              </a:rPr>
              <a:t> is sure to be the best yet!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A75859-ACDD-4A8A-8CC3-A10BE6B112DF}"/>
              </a:ext>
            </a:extLst>
          </p:cNvPr>
          <p:cNvSpPr txBox="1"/>
          <p:nvPr/>
        </p:nvSpPr>
        <p:spPr>
          <a:xfrm>
            <a:off x="401140" y="5152763"/>
            <a:ext cx="3257550" cy="1746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>
                <a:latin typeface="Century Gothic" panose="020B0502020202020204" pitchFamily="34" charset="0"/>
              </a:rPr>
              <a:t>Pasta 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Century Gothic" panose="020B0502020202020204" pitchFamily="34" charset="0"/>
              </a:rPr>
              <a:t>Cows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Century Gothic" panose="020B0502020202020204" pitchFamily="34" charset="0"/>
              </a:rPr>
              <a:t>Diet Mountain Dew 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Century Gothic" panose="020B0502020202020204" pitchFamily="34" charset="0"/>
              </a:rPr>
              <a:t>My dogs, Tucker &amp; Ruger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Century Gothic" panose="020B0502020202020204" pitchFamily="34" charset="0"/>
              </a:rPr>
              <a:t>Lake Days </a:t>
            </a:r>
          </a:p>
          <a:p>
            <a:endParaRPr lang="en-US" sz="175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3875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4786</TotalTime>
  <Words>127</Words>
  <Application>Microsoft Office PowerPoint</Application>
  <PresentationFormat>Custom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Maddie Brown</dc:creator>
  <cp:lastModifiedBy>Fernandes, Jordan</cp:lastModifiedBy>
  <cp:revision>9</cp:revision>
  <cp:lastPrinted>2022-08-01T18:47:38Z</cp:lastPrinted>
  <dcterms:created xsi:type="dcterms:W3CDTF">2020-07-19T22:05:19Z</dcterms:created>
  <dcterms:modified xsi:type="dcterms:W3CDTF">2022-08-01T18:50:22Z</dcterms:modified>
</cp:coreProperties>
</file>